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47" r:id="rId2"/>
  </p:sldMasterIdLst>
  <p:notesMasterIdLst>
    <p:notesMasterId r:id="rId6"/>
  </p:notesMasterIdLst>
  <p:handoutMasterIdLst>
    <p:handoutMasterId r:id="rId7"/>
  </p:handoutMasterIdLst>
  <p:sldIdLst>
    <p:sldId id="256" r:id="rId3"/>
    <p:sldId id="260" r:id="rId4"/>
    <p:sldId id="261" r:id="rId5"/>
  </p:sldIdLst>
  <p:sldSz cx="9144000" cy="6858000" type="screen4x3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4070"/>
    <a:srgbClr val="A54F2A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3F17F-8BAF-4967-A432-DBFEB5941239}" v="5" dt="2026-10-22T21:29:10.2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25455"/>
    <p:restoredTop sz="86457"/>
  </p:normalViewPr>
  <p:slideViewPr>
    <p:cSldViewPr>
      <p:cViewPr varScale="1">
        <p:scale>
          <a:sx n="111" d="100"/>
          <a:sy n="111" d="100"/>
        </p:scale>
        <p:origin x="12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3" d="100"/>
        <a:sy n="73" d="100"/>
      </p:scale>
      <p:origin x="0" y="1906"/>
    </p:cViewPr>
  </p:sorterViewPr>
  <p:notesViewPr>
    <p:cSldViewPr>
      <p:cViewPr varScale="1">
        <p:scale>
          <a:sx n="83" d="100"/>
          <a:sy n="83" d="100"/>
        </p:scale>
        <p:origin x="393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essa Jumps" userId="d42004ea37b8a033" providerId="LiveId" clId="{29C4BF44-6FF2-477D-A683-2D93E464EDBF}"/>
    <pc:docChg chg="modSld addMainMaster modMainMaster">
      <pc:chgData name="Tressa Jumps" userId="d42004ea37b8a033" providerId="LiveId" clId="{29C4BF44-6FF2-477D-A683-2D93E464EDBF}" dt="2026-10-22T21:29:10.209" v="35" actId="14826"/>
      <pc:docMkLst>
        <pc:docMk/>
      </pc:docMkLst>
      <pc:sldChg chg="modSp">
        <pc:chgData name="Tressa Jumps" userId="d42004ea37b8a033" providerId="LiveId" clId="{29C4BF44-6FF2-477D-A683-2D93E464EDBF}" dt="2026-10-22T21:26:47.945" v="24"/>
        <pc:sldMkLst>
          <pc:docMk/>
          <pc:sldMk cId="386377533" sldId="261"/>
        </pc:sldMkLst>
        <pc:spChg chg="mod">
          <ac:chgData name="Tressa Jumps" userId="d42004ea37b8a033" providerId="LiveId" clId="{29C4BF44-6FF2-477D-A683-2D93E464EDBF}" dt="2026-10-22T21:26:47.945" v="24"/>
          <ac:spMkLst>
            <pc:docMk/>
            <pc:sldMk cId="386377533" sldId="261"/>
            <ac:spMk id="2" creationId="{10BBA053-16AB-3875-F4FB-BC2E28E752CD}"/>
          </ac:spMkLst>
        </pc:spChg>
        <pc:spChg chg="mod">
          <ac:chgData name="Tressa Jumps" userId="d42004ea37b8a033" providerId="LiveId" clId="{29C4BF44-6FF2-477D-A683-2D93E464EDBF}" dt="2026-10-22T21:26:47.945" v="24"/>
          <ac:spMkLst>
            <pc:docMk/>
            <pc:sldMk cId="386377533" sldId="261"/>
            <ac:spMk id="3" creationId="{FF8D8D5D-455A-D4D6-049C-0C4968ABEB45}"/>
          </ac:spMkLst>
        </pc:spChg>
      </pc:sldChg>
      <pc:sldMasterChg chg="modSp mod modSldLayout">
        <pc:chgData name="Tressa Jumps" userId="d42004ea37b8a033" providerId="LiveId" clId="{29C4BF44-6FF2-477D-A683-2D93E464EDBF}" dt="2026-10-22T21:26:30.977" v="23" actId="1076"/>
        <pc:sldMasterMkLst>
          <pc:docMk/>
          <pc:sldMasterMk cId="0" sldId="2147483744"/>
        </pc:sldMasterMkLst>
        <pc:spChg chg="mod">
          <ac:chgData name="Tressa Jumps" userId="d42004ea37b8a033" providerId="LiveId" clId="{29C4BF44-6FF2-477D-A683-2D93E464EDBF}" dt="2026-10-22T21:22:45.743" v="11" actId="20577"/>
          <ac:spMkLst>
            <pc:docMk/>
            <pc:sldMasterMk cId="0" sldId="2147483744"/>
            <ac:spMk id="2" creationId="{35DDBFAF-95EA-49C5-A689-EE1DDA7777B8}"/>
          </ac:spMkLst>
        </pc:spChg>
        <pc:picChg chg="mod modCrop">
          <ac:chgData name="Tressa Jumps" userId="d42004ea37b8a033" providerId="LiveId" clId="{29C4BF44-6FF2-477D-A683-2D93E464EDBF}" dt="2026-10-22T21:23:18.652" v="15" actId="1076"/>
          <ac:picMkLst>
            <pc:docMk/>
            <pc:sldMasterMk cId="0" sldId="2147483744"/>
            <ac:picMk id="4" creationId="{E5ECF320-61A9-87C4-97F3-351774EE905A}"/>
          </ac:picMkLst>
        </pc:picChg>
        <pc:sldLayoutChg chg="modSp mod">
          <pc:chgData name="Tressa Jumps" userId="d42004ea37b8a033" providerId="LiveId" clId="{29C4BF44-6FF2-477D-A683-2D93E464EDBF}" dt="2026-10-22T21:26:30.977" v="23" actId="1076"/>
          <pc:sldLayoutMkLst>
            <pc:docMk/>
            <pc:sldMasterMk cId="0" sldId="2147483744"/>
            <pc:sldLayoutMk cId="0" sldId="2147483745"/>
          </pc:sldLayoutMkLst>
          <pc:spChg chg="mod">
            <ac:chgData name="Tressa Jumps" userId="d42004ea37b8a033" providerId="LiveId" clId="{29C4BF44-6FF2-477D-A683-2D93E464EDBF}" dt="2026-10-22T21:22:30.433" v="8" actId="207"/>
            <ac:spMkLst>
              <pc:docMk/>
              <pc:sldMasterMk cId="0" sldId="2147483744"/>
              <pc:sldLayoutMk cId="0" sldId="2147483745"/>
              <ac:spMk id="9" creationId="{00000000-0000-0000-0000-000000000000}"/>
            </ac:spMkLst>
          </pc:spChg>
          <pc:spChg chg="mod">
            <ac:chgData name="Tressa Jumps" userId="d42004ea37b8a033" providerId="LiveId" clId="{29C4BF44-6FF2-477D-A683-2D93E464EDBF}" dt="2026-10-22T21:26:27.354" v="22" actId="14100"/>
            <ac:spMkLst>
              <pc:docMk/>
              <pc:sldMasterMk cId="0" sldId="2147483744"/>
              <pc:sldLayoutMk cId="0" sldId="2147483745"/>
              <ac:spMk id="16" creationId="{F5B4B69F-A8A5-DB21-97AA-4D0B03880A2D}"/>
            </ac:spMkLst>
          </pc:spChg>
          <pc:spChg chg="mod">
            <ac:chgData name="Tressa Jumps" userId="d42004ea37b8a033" providerId="LiveId" clId="{29C4BF44-6FF2-477D-A683-2D93E464EDBF}" dt="2026-10-22T21:22:30.433" v="8" actId="207"/>
            <ac:spMkLst>
              <pc:docMk/>
              <pc:sldMasterMk cId="0" sldId="2147483744"/>
              <pc:sldLayoutMk cId="0" sldId="2147483745"/>
              <ac:spMk id="17" creationId="{00000000-0000-0000-0000-000000000000}"/>
            </ac:spMkLst>
          </pc:spChg>
          <pc:spChg chg="mod">
            <ac:chgData name="Tressa Jumps" userId="d42004ea37b8a033" providerId="LiveId" clId="{29C4BF44-6FF2-477D-A683-2D93E464EDBF}" dt="2026-10-22T21:26:30.977" v="23" actId="1076"/>
            <ac:spMkLst>
              <pc:docMk/>
              <pc:sldMasterMk cId="0" sldId="2147483744"/>
              <pc:sldLayoutMk cId="0" sldId="2147483745"/>
              <ac:spMk id="18" creationId="{0AC6421A-357E-FF28-D739-30D0910FDE29}"/>
            </ac:spMkLst>
          </pc:spChg>
          <pc:picChg chg="mod">
            <ac:chgData name="Tressa Jumps" userId="d42004ea37b8a033" providerId="LiveId" clId="{29C4BF44-6FF2-477D-A683-2D93E464EDBF}" dt="2026-10-22T21:26:22.037" v="21" actId="1038"/>
            <ac:picMkLst>
              <pc:docMk/>
              <pc:sldMasterMk cId="0" sldId="2147483744"/>
              <pc:sldLayoutMk cId="0" sldId="2147483745"/>
              <ac:picMk id="14" creationId="{6CE6FF79-72A9-A063-E644-940E1FF6DFFB}"/>
            </ac:picMkLst>
          </pc:picChg>
        </pc:sldLayoutChg>
      </pc:sldMasterChg>
      <pc:sldMasterChg chg="modSp add mod addSldLayout modSldLayout">
        <pc:chgData name="Tressa Jumps" userId="d42004ea37b8a033" providerId="LiveId" clId="{29C4BF44-6FF2-477D-A683-2D93E464EDBF}" dt="2026-10-22T21:29:10.209" v="35" actId="14826"/>
        <pc:sldMasterMkLst>
          <pc:docMk/>
          <pc:sldMasterMk cId="234593757" sldId="2147483747"/>
        </pc:sldMasterMkLst>
        <pc:picChg chg="mod modCrop">
          <ac:chgData name="Tressa Jumps" userId="d42004ea37b8a033" providerId="LiveId" clId="{29C4BF44-6FF2-477D-A683-2D93E464EDBF}" dt="2026-10-22T21:28:56.184" v="34" actId="14100"/>
          <ac:picMkLst>
            <pc:docMk/>
            <pc:sldMasterMk cId="234593757" sldId="2147483747"/>
            <ac:picMk id="4" creationId="{E5ECF320-61A9-87C4-97F3-351774EE905A}"/>
          </ac:picMkLst>
        </pc:picChg>
        <pc:sldLayoutChg chg="modSp add mod replId">
          <pc:chgData name="Tressa Jumps" userId="d42004ea37b8a033" providerId="LiveId" clId="{29C4BF44-6FF2-477D-A683-2D93E464EDBF}" dt="2026-10-22T21:29:10.209" v="35" actId="14826"/>
          <pc:sldLayoutMkLst>
            <pc:docMk/>
            <pc:sldMasterMk cId="234593757" sldId="2147483747"/>
            <pc:sldLayoutMk cId="391422040" sldId="2147483748"/>
          </pc:sldLayoutMkLst>
          <pc:picChg chg="mod">
            <ac:chgData name="Tressa Jumps" userId="d42004ea37b8a033" providerId="LiveId" clId="{29C4BF44-6FF2-477D-A683-2D93E464EDBF}" dt="2026-10-22T21:29:10.209" v="35" actId="14826"/>
            <ac:picMkLst>
              <pc:docMk/>
              <pc:sldMasterMk cId="234593757" sldId="2147483747"/>
              <pc:sldLayoutMk cId="391422040" sldId="2147483748"/>
              <ac:picMk id="14" creationId="{6CE6FF79-72A9-A063-E644-940E1FF6DFFB}"/>
            </ac:picMkLst>
          </pc:picChg>
        </pc:sldLayoutChg>
        <pc:sldLayoutChg chg="add mod replId">
          <pc:chgData name="Tressa Jumps" userId="d42004ea37b8a033" providerId="LiveId" clId="{29C4BF44-6FF2-477D-A683-2D93E464EDBF}" dt="2026-10-22T21:26:56.143" v="25" actId="2890"/>
          <pc:sldLayoutMkLst>
            <pc:docMk/>
            <pc:sldMasterMk cId="234593757" sldId="2147483747"/>
            <pc:sldLayoutMk cId="2132702984" sldId="21474837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788" y="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05D14-233D-450F-8A11-1DE41C221402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788" y="8902700"/>
            <a:ext cx="3070225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13FA6-7818-4382-A51C-53B86C2BDF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854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14788" y="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5A221-140A-DE46-98E4-65E60C492F47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71575"/>
            <a:ext cx="4219575" cy="31638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10088"/>
            <a:ext cx="5670550" cy="3690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0270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14788" y="8902700"/>
            <a:ext cx="307022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1FD99-EDA3-D146-A89B-5307591AE0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5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long are core courses good for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 courses in ED but over 2 years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am an RD, can I have therapist sign off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supervisor have to be member?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the cost of the core courses?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 has become more involved, can we be grandfathered. 2000 is now 2500 hours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meet everything except required presentations.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did iaedp certification begin? Late 80’s, first RD in 1993 </a:t>
            </a:r>
            <a:r>
              <a:rPr lang="mr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CED-N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CEDS Equivalency – have everything except 5 years of supervising others. Is there anything I can do to do this in less than 5 years.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 universities offer ED courses that are approved by iaedp for the core course requirements?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RD completing core courses.  I notice I am also being tested as if I am a provider or therapist getting specialty certification. Does final exam include everything or can I focus on nutrition?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do I turn in case study?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 cost to attend symposium?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1FD99-EDA3-D146-A89B-5307591AE0B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952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1FD99-EDA3-D146-A89B-5307591AE0B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75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rgbClr val="16407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164070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E6FF79-72A9-A063-E644-940E1FF6D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9998" y="5521996"/>
            <a:ext cx="5334002" cy="13359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B4B69F-A8A5-DB21-97AA-4D0B03880A2D}"/>
              </a:ext>
            </a:extLst>
          </p:cNvPr>
          <p:cNvSpPr/>
          <p:nvPr userDrawn="1"/>
        </p:nvSpPr>
        <p:spPr>
          <a:xfrm>
            <a:off x="0" y="5521997"/>
            <a:ext cx="3809998" cy="1335998"/>
          </a:xfrm>
          <a:prstGeom prst="rect">
            <a:avLst/>
          </a:prstGeom>
          <a:solidFill>
            <a:srgbClr val="1640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C6421A-357E-FF28-D739-30D0910FDE29}"/>
              </a:ext>
            </a:extLst>
          </p:cNvPr>
          <p:cNvSpPr txBox="1"/>
          <p:nvPr userDrawn="1"/>
        </p:nvSpPr>
        <p:spPr>
          <a:xfrm>
            <a:off x="681487" y="5893096"/>
            <a:ext cx="2191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@iaedpFoundation</a:t>
            </a:r>
          </a:p>
          <a:p>
            <a:pPr algn="r"/>
            <a:r>
              <a:rPr lang="en-US" sz="1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#iaedp2027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rgbClr val="16407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rgbClr val="164070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CE6FF79-72A9-A063-E644-940E1FF6DF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0000" y="5521996"/>
            <a:ext cx="5333997" cy="133599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B4B69F-A8A5-DB21-97AA-4D0B03880A2D}"/>
              </a:ext>
            </a:extLst>
          </p:cNvPr>
          <p:cNvSpPr/>
          <p:nvPr userDrawn="1"/>
        </p:nvSpPr>
        <p:spPr>
          <a:xfrm>
            <a:off x="0" y="5521997"/>
            <a:ext cx="3809998" cy="1335998"/>
          </a:xfrm>
          <a:prstGeom prst="rect">
            <a:avLst/>
          </a:prstGeom>
          <a:solidFill>
            <a:srgbClr val="1640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C6421A-357E-FF28-D739-30D0910FDE29}"/>
              </a:ext>
            </a:extLst>
          </p:cNvPr>
          <p:cNvSpPr txBox="1"/>
          <p:nvPr userDrawn="1"/>
        </p:nvSpPr>
        <p:spPr>
          <a:xfrm>
            <a:off x="681487" y="5893096"/>
            <a:ext cx="2191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@iaedpFoundation</a:t>
            </a:r>
          </a:p>
          <a:p>
            <a:pPr algn="r"/>
            <a:r>
              <a:rPr lang="en-US" sz="1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#iaedp2027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270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ECF320-61A9-87C4-97F3-351774EE90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98" t="-15513" r="-22091"/>
          <a:stretch>
            <a:fillRect/>
          </a:stretch>
        </p:blipFill>
        <p:spPr>
          <a:xfrm>
            <a:off x="6705602" y="5376672"/>
            <a:ext cx="2819400" cy="1481328"/>
          </a:xfrm>
          <a:prstGeom prst="rect">
            <a:avLst/>
          </a:prstGeom>
        </p:spPr>
      </p:pic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DDBFAF-95EA-49C5-A689-EE1DDA7777B8}"/>
              </a:ext>
            </a:extLst>
          </p:cNvPr>
          <p:cNvSpPr txBox="1"/>
          <p:nvPr userDrawn="1"/>
        </p:nvSpPr>
        <p:spPr>
          <a:xfrm>
            <a:off x="304800" y="6087914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0" i="0" kern="1200" dirty="0">
                <a:solidFill>
                  <a:srgbClr val="A54F2A"/>
                </a:solidFill>
                <a:effectLst/>
                <a:latin typeface="+mn-lt"/>
                <a:ea typeface="+mn-ea"/>
                <a:cs typeface="+mn-cs"/>
              </a:rPr>
              <a:t>@iaedpFoundation</a:t>
            </a:r>
          </a:p>
          <a:p>
            <a:pPr algn="r"/>
            <a:r>
              <a:rPr lang="en-US" sz="1800" kern="1200" dirty="0">
                <a:solidFill>
                  <a:srgbClr val="A54F2A"/>
                </a:solidFill>
                <a:effectLst/>
                <a:latin typeface="+mn-lt"/>
                <a:ea typeface="+mn-ea"/>
                <a:cs typeface="+mn-cs"/>
              </a:rPr>
              <a:t>#iaedp2027 </a:t>
            </a:r>
            <a:endParaRPr lang="en-US" dirty="0">
              <a:solidFill>
                <a:srgbClr val="A54F2A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ECF320-61A9-87C4-97F3-351774EE90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3" b="38231"/>
          <a:stretch>
            <a:fillRect/>
          </a:stretch>
        </p:blipFill>
        <p:spPr>
          <a:xfrm>
            <a:off x="7086600" y="5544216"/>
            <a:ext cx="1977889" cy="1229498"/>
          </a:xfrm>
          <a:prstGeom prst="rect">
            <a:avLst/>
          </a:prstGeom>
        </p:spPr>
      </p:pic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DDBFAF-95EA-49C5-A689-EE1DDA7777B8}"/>
              </a:ext>
            </a:extLst>
          </p:cNvPr>
          <p:cNvSpPr txBox="1"/>
          <p:nvPr userDrawn="1"/>
        </p:nvSpPr>
        <p:spPr>
          <a:xfrm>
            <a:off x="304800" y="6087914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0" i="0" kern="1200" dirty="0">
                <a:solidFill>
                  <a:srgbClr val="A54F2A"/>
                </a:solidFill>
                <a:effectLst/>
                <a:latin typeface="+mn-lt"/>
                <a:ea typeface="+mn-ea"/>
                <a:cs typeface="+mn-cs"/>
              </a:rPr>
              <a:t>@iaedpFoundation</a:t>
            </a:r>
          </a:p>
          <a:p>
            <a:pPr algn="r"/>
            <a:r>
              <a:rPr lang="en-US" sz="1800" kern="1200" dirty="0">
                <a:solidFill>
                  <a:srgbClr val="A54F2A"/>
                </a:solidFill>
                <a:effectLst/>
                <a:latin typeface="+mn-lt"/>
                <a:ea typeface="+mn-ea"/>
                <a:cs typeface="+mn-cs"/>
              </a:rPr>
              <a:t>#iaedp2027 </a:t>
            </a:r>
            <a:endParaRPr lang="en-US" dirty="0">
              <a:solidFill>
                <a:srgbClr val="A54F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aedp.com/Certification%20-%20Recognizing%20Clinical%20Excellence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838201"/>
            <a:ext cx="8610600" cy="3733799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Speakers</a:t>
            </a:r>
            <a:endParaRPr lang="en-US" sz="3100" b="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1828800"/>
            <a:ext cx="7924800" cy="4114801"/>
          </a:xfrm>
        </p:spPr>
        <p:txBody>
          <a:bodyPr>
            <a:normAutofit/>
          </a:bodyPr>
          <a:lstStyle/>
          <a:p>
            <a:br>
              <a:rPr lang="en-US" sz="2200" dirty="0"/>
            </a:br>
            <a:endParaRPr lang="en-US" sz="2200" dirty="0"/>
          </a:p>
          <a:p>
            <a:pPr marL="109728" indent="0">
              <a:buNone/>
            </a:pPr>
            <a:endParaRPr lang="en-US" sz="2200" i="1" dirty="0">
              <a:hlinkClick r:id="rId3" invalidUrl="http://www.iaedp.com/Certification - Recognizing Clinical Excellence.pdf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1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BA053-16AB-3875-F4FB-BC2E28E75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8D8D5D-455A-D4D6-049C-0C4968ABE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7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st Powerpoint Template Oct2019" id="{B2080B80-1866-F642-BC4C-8A073C59208D}" vid="{3B3C4B0C-1AAC-E146-B811-1EE8B34B1ED4}"/>
    </a:ext>
  </a:extLst>
</a:theme>
</file>

<file path=ppt/theme/theme2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st Powerpoint Template Oct2019" id="{B2080B80-1866-F642-BC4C-8A073C59208D}" vid="{3B3C4B0C-1AAC-E146-B811-1EE8B34B1E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test Powerpoint Template Oct2019</Template>
  <TotalTime>104</TotalTime>
  <Words>179</Words>
  <Application>Microsoft Office PowerPoint</Application>
  <PresentationFormat>On-screen Show (4:3)</PresentationFormat>
  <Paragraphs>20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Verdana</vt:lpstr>
      <vt:lpstr>Wingdings 2</vt:lpstr>
      <vt:lpstr>Wingdings 3</vt:lpstr>
      <vt:lpstr>Concourse</vt:lpstr>
      <vt:lpstr>1_Concourse</vt:lpstr>
      <vt:lpstr>Title Speakers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Speakers</dc:title>
  <dc:creator>Tressa Jumps</dc:creator>
  <cp:lastModifiedBy>Tressa Jumps</cp:lastModifiedBy>
  <cp:revision>14</cp:revision>
  <cp:lastPrinted>2013-03-19T05:10:31Z</cp:lastPrinted>
  <dcterms:created xsi:type="dcterms:W3CDTF">2019-11-11T22:39:24Z</dcterms:created>
  <dcterms:modified xsi:type="dcterms:W3CDTF">2026-10-22T21:29:15Z</dcterms:modified>
</cp:coreProperties>
</file>